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1"/>
  </p:sldMasterIdLst>
  <p:notesMasterIdLst>
    <p:notesMasterId r:id="rId4"/>
  </p:notesMasterIdLst>
  <p:sldIdLst>
    <p:sldId id="336" r:id="rId2"/>
    <p:sldId id="335" r:id="rId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09ADFF"/>
    <a:srgbClr val="21C5FF"/>
    <a:srgbClr val="0099CC"/>
    <a:srgbClr val="5982D5"/>
    <a:srgbClr val="0099FF"/>
    <a:srgbClr val="336699"/>
    <a:srgbClr val="CC6600"/>
    <a:srgbClr val="FF99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67" autoAdjust="0"/>
    <p:restoredTop sz="94660"/>
  </p:normalViewPr>
  <p:slideViewPr>
    <p:cSldViewPr snapToGrid="0">
      <p:cViewPr>
        <p:scale>
          <a:sx n="100" d="100"/>
          <a:sy n="100" d="100"/>
        </p:scale>
        <p:origin x="-2106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effectLst/>
              </a:defRPr>
            </a:lvl1pPr>
          </a:lstStyle>
          <a:p>
            <a:pPr>
              <a:defRPr/>
            </a:pPr>
            <a:fld id="{2340F870-9A40-45BA-9A36-53861799A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84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CDC575-523B-4091-90E2-2F4FA9C6F23B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2246380"/>
            <a:ext cx="9144000" cy="461162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lumMod val="85000"/>
                </a:schemeClr>
              </a:gs>
              <a:gs pos="0">
                <a:schemeClr val="bg1">
                  <a:lumMod val="7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015" y="217488"/>
            <a:ext cx="2133667" cy="2133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 userDrawn="1"/>
        </p:nvCxnSpPr>
        <p:spPr bwMode="auto">
          <a:xfrm>
            <a:off x="0" y="4381500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D46458-0C85-4099-A81A-39034CB1730A}" type="datetime3">
              <a:rPr lang="en-US" smtClean="0"/>
              <a:pPr>
                <a:defRPr/>
              </a:pPr>
              <a:t>13 June 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1904 Access Networks Working Group, City, Country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6CA62-B8E6-4E4B-A423-48D9DFD160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 hasCustomPrompt="1"/>
          </p:nvPr>
        </p:nvSpPr>
        <p:spPr>
          <a:xfrm>
            <a:off x="752475" y="4552950"/>
            <a:ext cx="7667625" cy="173355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233362" y="2476499"/>
            <a:ext cx="8677275" cy="1743075"/>
          </a:xfrm>
          <a:effectLst/>
        </p:spPr>
        <p:txBody>
          <a:bodyPr/>
          <a:lstStyle>
            <a:lvl1pPr algn="ctr">
              <a:defRPr sz="4400">
                <a:solidFill>
                  <a:srgbClr val="006699"/>
                </a:solidFill>
                <a:effectLst>
                  <a:outerShdw blurRad="101600" dist="63500" dir="2700000" algn="tl" rotWithShape="0">
                    <a:schemeClr val="tx1">
                      <a:lumMod val="50000"/>
                      <a:lumOff val="50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611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7FE4F-569A-43BD-AA36-567C8EBE2810}" type="datetime3">
              <a:rPr lang="en-US"/>
              <a:pPr>
                <a:defRPr/>
              </a:pPr>
              <a:t>13 June 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1904 Access Networks Working Group, City, Country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2A9CC-DE02-4760-84E4-555D6BACFC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1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52500"/>
            <a:ext cx="4038600" cy="539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52500"/>
            <a:ext cx="4038600" cy="539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AA5E7-B236-49C3-A73F-54AB85C3ABD7}" type="datetime3">
              <a:rPr lang="en-US"/>
              <a:pPr>
                <a:defRPr/>
              </a:pPr>
              <a:t>13 June 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1904 Access Networks Working Group, City, Country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6948A-806D-4E89-BDD2-65442B352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0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52500"/>
            <a:ext cx="8229600" cy="539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77000"/>
            <a:ext cx="1895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 smtClean="0">
                <a:solidFill>
                  <a:srgbClr val="777777"/>
                </a:solidFill>
                <a:effectLst/>
              </a:defRPr>
            </a:lvl1pPr>
          </a:lstStyle>
          <a:p>
            <a:pPr>
              <a:defRPr/>
            </a:pPr>
            <a:fld id="{E1D46458-0C85-4099-A81A-39034CB1730A}" type="datetime3">
              <a:rPr lang="en-US"/>
              <a:pPr>
                <a:defRPr/>
              </a:pPr>
              <a:t>13 June 2014</a:t>
            </a:fld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0275" y="6477000"/>
            <a:ext cx="5181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i="1" smtClean="0">
                <a:solidFill>
                  <a:srgbClr val="777777"/>
                </a:solidFill>
                <a:effectLst/>
              </a:defRPr>
            </a:lvl1pPr>
          </a:lstStyle>
          <a:p>
            <a:pPr>
              <a:defRPr/>
            </a:pPr>
            <a:r>
              <a:rPr lang="en-US" dirty="0" smtClean="0"/>
              <a:t>IEEE 1904 Access Networks Working Group, City, Country</a:t>
            </a:r>
            <a:endParaRPr 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43800" y="6477000"/>
            <a:ext cx="1143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solidFill>
                  <a:srgbClr val="777777"/>
                </a:solidFill>
                <a:effectLst/>
              </a:defRPr>
            </a:lvl1pPr>
          </a:lstStyle>
          <a:p>
            <a:pPr>
              <a:defRPr/>
            </a:pPr>
            <a:fld id="{27C6CA62-B8E6-4E4B-A423-48D9DFD16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8575"/>
            <a:ext cx="86772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4D4D4D"/>
            </a:outerShdw>
          </a:effec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style</a:t>
            </a:r>
          </a:p>
        </p:txBody>
      </p:sp>
      <p:sp>
        <p:nvSpPr>
          <p:cNvPr id="2" name="Rectangle 1"/>
          <p:cNvSpPr/>
          <p:nvPr userDrawn="1"/>
        </p:nvSpPr>
        <p:spPr bwMode="auto">
          <a:xfrm>
            <a:off x="0" y="0"/>
            <a:ext cx="9144000" cy="752475"/>
          </a:xfrm>
          <a:prstGeom prst="rect">
            <a:avLst/>
          </a:prstGeom>
          <a:solidFill>
            <a:srgbClr val="0066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1036" name="Picture 1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900" y="76538"/>
            <a:ext cx="2611438" cy="609744"/>
          </a:xfrm>
          <a:prstGeom prst="rect">
            <a:avLst/>
          </a:prstGeom>
          <a:noFill/>
          <a:ln>
            <a:noFill/>
          </a:ln>
          <a:effectLst>
            <a:outerShdw blurRad="152400" dir="2700000" algn="ctr" rotWithShape="0">
              <a:srgbClr val="09AD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49" r:id="rId2"/>
    <p:sldLayoutId id="21474840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982D5"/>
        </a:buClr>
        <a:buFont typeface="Wingdings" pitchFamily="2" charset="2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82D5"/>
        </a:buClr>
        <a:buChar char="–"/>
        <a:defRPr sz="2400">
          <a:solidFill>
            <a:srgbClr val="5982D5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82D5"/>
        </a:buClr>
        <a:buChar char="•"/>
        <a:defRPr sz="2000">
          <a:solidFill>
            <a:srgbClr val="5F5F5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82D5"/>
        </a:buClr>
        <a:buFont typeface="Verdana" pitchFamily="34" charset="0"/>
        <a:buChar char="»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82D5"/>
        </a:buClr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C7FE4F-569A-43BD-AA36-567C8EBE2810}" type="datetime3">
              <a:rPr lang="en-US" smtClean="0"/>
              <a:pPr>
                <a:defRPr/>
              </a:pPr>
              <a:t>13 June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1904 Access Networks Working Group, City, Country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52A9CC-DE02-4760-84E4-555D6BACFC7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898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D316D7B-5078-4B44-BE5D-BCD97BDC6C26}" type="datetime3">
              <a:rPr lang="en-US">
                <a:solidFill>
                  <a:srgbClr val="777777"/>
                </a:solidFill>
              </a:rPr>
              <a:pPr eaLnBrk="1" hangingPunct="1"/>
              <a:t>13 June 2014</a:t>
            </a:fld>
            <a:endParaRPr lang="en-US">
              <a:solidFill>
                <a:srgbClr val="777777"/>
              </a:solidFill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777777"/>
                </a:solidFill>
              </a:rPr>
              <a:t>IEEE P1904.1 WG Meeting, City, Country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4C4D4A6-9ECC-4D82-A6F7-7B39D8F4317E}" type="slidenum">
              <a:rPr lang="en-US" smtClean="0">
                <a:solidFill>
                  <a:srgbClr val="777777"/>
                </a:solidFill>
              </a:rPr>
              <a:pPr eaLnBrk="1" hangingPunct="1"/>
              <a:t>2</a:t>
            </a:fld>
            <a:endParaRPr lang="en-US" smtClean="0">
              <a:solidFill>
                <a:srgbClr val="777777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</Words>
  <Application>Microsoft Office PowerPoint</Application>
  <PresentationFormat>On-screen Show (4:3)</PresentationFormat>
  <Paragraphs>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Verdana</vt:lpstr>
      <vt:lpstr>Wingdings</vt:lpstr>
      <vt:lpstr>1_Default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2010-02-11T01:52:31Z</dcterms:created>
  <dcterms:modified xsi:type="dcterms:W3CDTF">2014-06-13T23:20:45Z</dcterms:modified>
</cp:coreProperties>
</file>